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0891-3E17-4897-8C07-8893DC22B0CA}" type="datetimeFigureOut">
              <a:rPr lang="en-US" smtClean="0"/>
              <a:pPr/>
              <a:t>5/9/2013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6FDD-591A-4957-9562-20C86CE6CFC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380971"/>
            <a:ext cx="5929354" cy="83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85720"/>
            <a:ext cx="6215106" cy="85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214314"/>
            <a:ext cx="6308644" cy="871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3" y="214283"/>
            <a:ext cx="6572295" cy="87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bb.idage</dc:creator>
  <cp:lastModifiedBy>bb.idage</cp:lastModifiedBy>
  <cp:revision>2</cp:revision>
  <dcterms:created xsi:type="dcterms:W3CDTF">2013-05-09T10:43:12Z</dcterms:created>
  <dcterms:modified xsi:type="dcterms:W3CDTF">2013-05-09T10:59:39Z</dcterms:modified>
</cp:coreProperties>
</file>